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6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4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1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9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8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9B88-8ACF-4497-90BE-FA66CD6AB9D4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DB42-7D87-4F06-B868-DDEA235B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фетки для оптики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73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фетки для оптики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6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0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Екатерина</cp:lastModifiedBy>
  <cp:revision>7</cp:revision>
  <dcterms:created xsi:type="dcterms:W3CDTF">2020-07-15T09:00:26Z</dcterms:created>
  <dcterms:modified xsi:type="dcterms:W3CDTF">2020-08-25T02:51:49Z</dcterms:modified>
</cp:coreProperties>
</file>